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Inter Medium" panose="020B0604020202020204" charset="0"/>
      <p:regular r:id="rId15"/>
    </p:embeddedFont>
    <p:embeddedFont>
      <p:font typeface="DM Sans Semi Bold" panose="020B0604020202020204" charset="0"/>
      <p:regular r:id="rId1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7" d="100"/>
          <a:sy n="97" d="100"/>
        </p:scale>
        <p:origin x="3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43660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5F5F5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.png"/><Relationship Id="rId7" Type="http://schemas.openxmlformats.org/officeDocument/2006/relationships/image" Target="../media/image-4-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-4-5.svg"/><Relationship Id="rId5" Type="http://schemas.openxmlformats.org/officeDocument/2006/relationships/image" Target="../media/image-4-3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-6-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-6-5.svg"/><Relationship Id="rId5" Type="http://schemas.openxmlformats.org/officeDocument/2006/relationships/image" Target="../media/image-6-3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-7-7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-7-5.svg"/><Relationship Id="rId5" Type="http://schemas.openxmlformats.org/officeDocument/2006/relationships/image" Target="../media/image-7-3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045976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DocHub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Единый портал технических знаний — агрегатор документации с умным поиском и встроенным редактором заметок для команд разработки.</a:t>
            </a:r>
            <a:endParaRPr lang="en-US" sz="1750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7300" y="7696200"/>
            <a:ext cx="1943100" cy="53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80961"/>
            <a:ext cx="4838105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Где та документация?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4788098"/>
            <a:ext cx="6407944" cy="2395657"/>
          </a:xfrm>
          <a:prstGeom prst="roundRect">
            <a:avLst>
              <a:gd name="adj" fmla="val 1420"/>
            </a:avLst>
          </a:prstGeom>
          <a:solidFill>
            <a:srgbClr val="F2EEEE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50149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Проблема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5505331"/>
            <a:ext cx="59543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Вкладки кончаются быстрее, чем код; документация разбросана по разным доменам; офлайн-гуглинг ломает поток работы.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428548" y="4788098"/>
            <a:ext cx="6408063" cy="2395657"/>
          </a:xfrm>
          <a:prstGeom prst="roundRect">
            <a:avLst>
              <a:gd name="adj" fmla="val 1420"/>
            </a:avLst>
          </a:prstGeom>
          <a:solidFill>
            <a:srgbClr val="F2EEEE"/>
          </a:solidFill>
          <a:ln/>
        </p:spPr>
      </p:sp>
      <p:sp>
        <p:nvSpPr>
          <p:cNvPr id="8" name="Text 5"/>
          <p:cNvSpPr/>
          <p:nvPr/>
        </p:nvSpPr>
        <p:spPr>
          <a:xfrm>
            <a:off x="7655362" y="50149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Боль команд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655362" y="5505331"/>
            <a:ext cx="59544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Технические писатели теряют версию спецификаций, тимлиды затрачивают время на онбординг, разработчики переключаются между контекстами.</a:t>
            </a:r>
            <a:endParaRPr lang="en-US" sz="1750" dirty="0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7300" y="7696200"/>
            <a:ext cx="1943100" cy="53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44435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Решение — DocHub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6280190" y="3051572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Собирает официальную документацию, внутренние спецификации и заметки в одном быстром интерфейсе. Мгновенный поиск, версии и персональные коллекции — всё рядом с кодом.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4758333"/>
            <a:ext cx="7556421" cy="1326713"/>
          </a:xfrm>
          <a:prstGeom prst="roundRect">
            <a:avLst>
              <a:gd name="adj" fmla="val 2565"/>
            </a:avLst>
          </a:prstGeom>
          <a:solidFill>
            <a:srgbClr val="BEF3E2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004" y="5102423"/>
            <a:ext cx="283488" cy="22681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17306" y="5041821"/>
            <a:ext cx="65924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Цель: сохранить контекст разработчика и сократить время на поиск знаний.</a:t>
            </a:r>
            <a:endParaRPr lang="en-US" sz="1750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87300" y="7696200"/>
            <a:ext cx="1943100" cy="53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311354"/>
            <a:ext cx="4205168" cy="56068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59981" y="1275517"/>
            <a:ext cx="604885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UI/UX — красота и скорость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59981" y="209764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410444" y="20976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Мгновенный поиск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410444" y="2678787"/>
            <a:ext cx="743366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MeiliSearch с учетом опечаток, ранжирование по релевантности и контексту кода.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59981" y="3858220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410444" y="3858220"/>
            <a:ext cx="318980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Тёмная и светлая темы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6410444" y="4439364"/>
            <a:ext cx="743366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Автоподстройка по системным настройкам, читаемость как в IDE.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9981" y="5618798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410444" y="561879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Подсветка кода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410444" y="6199942"/>
            <a:ext cx="743366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Сниппеты отображаются с подсветкой и копированием в один клик.</a:t>
            </a:r>
            <a:endParaRPr lang="en-US" sz="1750" dirty="0"/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87300" y="7693820"/>
            <a:ext cx="1943100" cy="53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93357"/>
            <a:ext cx="6076712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Контент — любые форматы</a:t>
            </a:r>
            <a:endParaRPr lang="en-US" sz="35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113961"/>
            <a:ext cx="670560" cy="67056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47838" y="3113961"/>
            <a:ext cx="20939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Официальные доки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747838" y="3958709"/>
            <a:ext cx="209395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React, Python, Django, Go, Rust и другие — агрегируем и версионируем.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3113961"/>
            <a:ext cx="670560" cy="67056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079325" y="3113961"/>
            <a:ext cx="209407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Свои заметки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5079325" y="3604379"/>
            <a:ext cx="209407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Встроенный Markdown/MDX-редактор для личных заметок и корпоративной Wiki.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3113961"/>
            <a:ext cx="670560" cy="67056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410932" y="3113961"/>
            <a:ext cx="209407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Спецификации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410932" y="3958709"/>
            <a:ext cx="209407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OpenAPI, AsyncAPI и схемы хранятся рядом с примерами использования.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3113961"/>
            <a:ext cx="670560" cy="67056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1742539" y="3113961"/>
            <a:ext cx="209407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Фильтры и теги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11742539" y="3958709"/>
            <a:ext cx="209407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Быстрая фильтрация по языкам, фреймворкам, релизам и проектам.</a:t>
            </a:r>
            <a:endParaRPr lang="en-US" sz="1750" dirty="0"/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87300" y="7696200"/>
            <a:ext cx="1943100" cy="53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8533" y="1014532"/>
            <a:ext cx="3706058" cy="4632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Целевая аудитория</a:t>
            </a:r>
            <a:endParaRPr lang="en-US" sz="2900" dirty="0"/>
          </a:p>
        </p:txBody>
      </p:sp>
      <p:sp>
        <p:nvSpPr>
          <p:cNvPr id="4" name="Shape 1"/>
          <p:cNvSpPr/>
          <p:nvPr/>
        </p:nvSpPr>
        <p:spPr>
          <a:xfrm>
            <a:off x="648533" y="1704856"/>
            <a:ext cx="3847743" cy="3362563"/>
          </a:xfrm>
          <a:prstGeom prst="roundRect">
            <a:avLst>
              <a:gd name="adj" fmla="val 827"/>
            </a:avLst>
          </a:prstGeom>
          <a:solidFill>
            <a:srgbClr val="F2EEEE"/>
          </a:solidFill>
          <a:ln/>
        </p:spPr>
      </p:sp>
      <p:sp>
        <p:nvSpPr>
          <p:cNvPr id="5" name="Shape 2"/>
          <p:cNvSpPr/>
          <p:nvPr/>
        </p:nvSpPr>
        <p:spPr>
          <a:xfrm>
            <a:off x="833795" y="1890117"/>
            <a:ext cx="555903" cy="555903"/>
          </a:xfrm>
          <a:prstGeom prst="roundRect">
            <a:avLst>
              <a:gd name="adj" fmla="val 16447268"/>
            </a:avLst>
          </a:prstGeom>
          <a:solidFill>
            <a:srgbClr val="1C9770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6671" y="2042874"/>
            <a:ext cx="250150" cy="2501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33795" y="2597348"/>
            <a:ext cx="2316242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Разработчики</a:t>
            </a:r>
            <a:endParaRPr lang="en-US" sz="1800" dirty="0"/>
          </a:p>
        </p:txBody>
      </p:sp>
      <p:sp>
        <p:nvSpPr>
          <p:cNvPr id="8" name="Text 4"/>
          <p:cNvSpPr/>
          <p:nvPr/>
        </p:nvSpPr>
        <p:spPr>
          <a:xfrm>
            <a:off x="833795" y="2977515"/>
            <a:ext cx="3477220" cy="1615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Backend/Frontend инженеры, работающие с множеством фреймворков и библиотек. Нужен быстрый доступ к актуальной документации без переключения контекста.</a:t>
            </a:r>
            <a:endParaRPr lang="en-US" sz="1450" dirty="0"/>
          </a:p>
        </p:txBody>
      </p:sp>
      <p:sp>
        <p:nvSpPr>
          <p:cNvPr id="9" name="Shape 5"/>
          <p:cNvSpPr/>
          <p:nvPr/>
        </p:nvSpPr>
        <p:spPr>
          <a:xfrm>
            <a:off x="4647605" y="1704856"/>
            <a:ext cx="3847862" cy="3362563"/>
          </a:xfrm>
          <a:prstGeom prst="roundRect">
            <a:avLst>
              <a:gd name="adj" fmla="val 827"/>
            </a:avLst>
          </a:prstGeom>
          <a:solidFill>
            <a:srgbClr val="F2EEEE"/>
          </a:solidFill>
          <a:ln/>
        </p:spPr>
      </p:sp>
      <p:sp>
        <p:nvSpPr>
          <p:cNvPr id="10" name="Shape 6"/>
          <p:cNvSpPr/>
          <p:nvPr/>
        </p:nvSpPr>
        <p:spPr>
          <a:xfrm>
            <a:off x="4832866" y="1890117"/>
            <a:ext cx="555903" cy="555903"/>
          </a:xfrm>
          <a:prstGeom prst="roundRect">
            <a:avLst>
              <a:gd name="adj" fmla="val 16447268"/>
            </a:avLst>
          </a:prstGeom>
          <a:solidFill>
            <a:srgbClr val="1C9770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85742" y="2042874"/>
            <a:ext cx="250150" cy="25015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832866" y="2597348"/>
            <a:ext cx="3477339" cy="5788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Технические писатели и архитекторы</a:t>
            </a:r>
            <a:endParaRPr lang="en-US" sz="1800" dirty="0"/>
          </a:p>
        </p:txBody>
      </p:sp>
      <p:sp>
        <p:nvSpPr>
          <p:cNvPr id="13" name="Text 8"/>
          <p:cNvSpPr/>
          <p:nvPr/>
        </p:nvSpPr>
        <p:spPr>
          <a:xfrm>
            <a:off x="4832866" y="3266956"/>
            <a:ext cx="3477339" cy="16152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Создают и поддерживают внутренние спецификации и руководства. Им важны версионность, структурирование и инструменты для совместной работы.</a:t>
            </a:r>
            <a:endParaRPr lang="en-US" sz="1450" dirty="0"/>
          </a:p>
        </p:txBody>
      </p:sp>
      <p:sp>
        <p:nvSpPr>
          <p:cNvPr id="14" name="Shape 9"/>
          <p:cNvSpPr/>
          <p:nvPr/>
        </p:nvSpPr>
        <p:spPr>
          <a:xfrm>
            <a:off x="648533" y="5218748"/>
            <a:ext cx="7846933" cy="1996321"/>
          </a:xfrm>
          <a:prstGeom prst="roundRect">
            <a:avLst>
              <a:gd name="adj" fmla="val 1392"/>
            </a:avLst>
          </a:prstGeom>
          <a:solidFill>
            <a:srgbClr val="F2EEEE"/>
          </a:solidFill>
          <a:ln/>
        </p:spPr>
      </p:sp>
      <p:sp>
        <p:nvSpPr>
          <p:cNvPr id="15" name="Shape 10"/>
          <p:cNvSpPr/>
          <p:nvPr/>
        </p:nvSpPr>
        <p:spPr>
          <a:xfrm>
            <a:off x="833795" y="5404009"/>
            <a:ext cx="555903" cy="555903"/>
          </a:xfrm>
          <a:prstGeom prst="roundRect">
            <a:avLst>
              <a:gd name="adj" fmla="val 16447268"/>
            </a:avLst>
          </a:prstGeom>
          <a:solidFill>
            <a:srgbClr val="1C9770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6671" y="5556766"/>
            <a:ext cx="250150" cy="25015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833795" y="6111240"/>
            <a:ext cx="3415070" cy="2894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Тимлиды и DevOps инженеры</a:t>
            </a:r>
            <a:endParaRPr lang="en-US" sz="1800" dirty="0"/>
          </a:p>
        </p:txBody>
      </p:sp>
      <p:sp>
        <p:nvSpPr>
          <p:cNvPr id="18" name="Text 12"/>
          <p:cNvSpPr/>
          <p:nvPr/>
        </p:nvSpPr>
        <p:spPr>
          <a:xfrm>
            <a:off x="833795" y="6491407"/>
            <a:ext cx="7476411" cy="5384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Отвечают за онбординг и стандартизацию процессов. Требуют централизованного и легкодоступного источника знаний для всей команды.</a:t>
            </a:r>
            <a:endParaRPr lang="en-US" sz="145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11091"/>
            <a:ext cx="641996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30303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Use Cases — кто выигрывает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793790" y="2018228"/>
            <a:ext cx="2367558" cy="5100280"/>
          </a:xfrm>
          <a:prstGeom prst="roundRect">
            <a:avLst>
              <a:gd name="adj" fmla="val 1437"/>
            </a:avLst>
          </a:prstGeom>
          <a:solidFill>
            <a:srgbClr val="F2EEEE"/>
          </a:solidFill>
          <a:ln/>
        </p:spPr>
      </p:sp>
      <p:sp>
        <p:nvSpPr>
          <p:cNvPr id="5" name="Shape 2"/>
          <p:cNvSpPr/>
          <p:nvPr/>
        </p:nvSpPr>
        <p:spPr>
          <a:xfrm>
            <a:off x="1020604" y="224504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C9770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07770" y="2432090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020604" y="3152299"/>
            <a:ext cx="1913930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Для разработчика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1020604" y="4351377"/>
            <a:ext cx="1913930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Не отвлекаться от кода: быстрый поиск сниппетов и примеров, контекстные подсказки.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3388162" y="2018228"/>
            <a:ext cx="2367558" cy="5100280"/>
          </a:xfrm>
          <a:prstGeom prst="roundRect">
            <a:avLst>
              <a:gd name="adj" fmla="val 1437"/>
            </a:avLst>
          </a:prstGeom>
          <a:solidFill>
            <a:srgbClr val="F2EEEE"/>
          </a:solidFill>
          <a:ln/>
        </p:spPr>
      </p:sp>
      <p:sp>
        <p:nvSpPr>
          <p:cNvPr id="10" name="Shape 6"/>
          <p:cNvSpPr/>
          <p:nvPr/>
        </p:nvSpPr>
        <p:spPr>
          <a:xfrm>
            <a:off x="3614976" y="224504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C9770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02142" y="2432090"/>
            <a:ext cx="306110" cy="3061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3614976" y="3152299"/>
            <a:ext cx="19139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Для техписа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3614976" y="3642717"/>
            <a:ext cx="19139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Структурирование знаний, контроль версий и совместная редакция спецификаций.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5982533" y="2018228"/>
            <a:ext cx="2367558" cy="5100280"/>
          </a:xfrm>
          <a:prstGeom prst="roundRect">
            <a:avLst>
              <a:gd name="adj" fmla="val 1437"/>
            </a:avLst>
          </a:prstGeom>
          <a:solidFill>
            <a:srgbClr val="F2EEEE"/>
          </a:solidFill>
          <a:ln/>
        </p:spPr>
      </p:sp>
      <p:sp>
        <p:nvSpPr>
          <p:cNvPr id="15" name="Shape 10"/>
          <p:cNvSpPr/>
          <p:nvPr/>
        </p:nvSpPr>
        <p:spPr>
          <a:xfrm>
            <a:off x="6209348" y="224504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1C9770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=""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96514" y="2432090"/>
            <a:ext cx="306110" cy="30611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209348" y="3152299"/>
            <a:ext cx="191393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64646"/>
                </a:solidFill>
                <a:latin typeface="DM Sans Semi Bold" pitchFamily="34" charset="0"/>
                <a:ea typeface="DM Sans Semi Bold" pitchFamily="34" charset="-122"/>
                <a:cs typeface="DM Sans Semi Bold" pitchFamily="34" charset="-120"/>
              </a:rPr>
              <a:t>Для тимлида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6209348" y="3642717"/>
            <a:ext cx="191393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Стандартизация онбординга, шаблоны и быстрый доступ к внутренним стандартам.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645145" y="1146452"/>
            <a:ext cx="6396871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450"/>
              </a:lnSpc>
              <a:buNone/>
            </a:pPr>
            <a:r>
              <a:rPr lang="en-US" sz="3550" dirty="0">
                <a:solidFill>
                  <a:srgbClr val="030303"/>
                </a:solidFill>
                <a:latin typeface="Arial" panose="020B0604020202020204" pitchFamily="34" charset="0"/>
                <a:ea typeface="DM Sans Semi Bold" pitchFamily="34" charset="-122"/>
                <a:cs typeface="Arial" panose="020B0604020202020204" pitchFamily="34" charset="0"/>
              </a:rPr>
              <a:t>Попробуйте DocHub сегодня</a:t>
            </a:r>
            <a:endParaRPr lang="en-US" sz="35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2225873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464646"/>
                </a:solidFill>
                <a:latin typeface="Times New Roman" panose="02020603050405020304" pitchFamily="18" charset="0"/>
                <a:ea typeface="Inter Medium" pitchFamily="34" charset="-122"/>
                <a:cs typeface="Times New Roman" panose="02020603050405020304" pitchFamily="18" charset="0"/>
              </a:rPr>
              <a:t>Наведи порядок в знаниях команды: мгновенный поиск, поддержка форматов и встроенные заметки. Начните с пилота для одного проекта — измерьте скорость онбординга и снижение времени на поиск.</a:t>
            </a:r>
            <a:endParaRPr lang="en-US" sz="175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942642" y="418992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7637" y="7636937"/>
            <a:ext cx="1943100" cy="53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361</Words>
  <Application>Microsoft Office PowerPoint</Application>
  <PresentationFormat>Произвольный</PresentationFormat>
  <Paragraphs>50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4" baseType="lpstr">
      <vt:lpstr>Calibri</vt:lpstr>
      <vt:lpstr>Inter Medium</vt:lpstr>
      <vt:lpstr>DM Sans Semi Bold</vt:lpstr>
      <vt:lpstr>Times New Roman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subject/>
  <dc:creator/>
  <cp:lastModifiedBy>Лысанов Артём</cp:lastModifiedBy>
  <cp:revision>3</cp:revision>
  <dcterms:created xsi:type="dcterms:W3CDTF">2026-02-21T02:27:21Z</dcterms:created>
  <dcterms:modified xsi:type="dcterms:W3CDTF">2026-02-21T02:37:12Z</dcterms:modified>
</cp:coreProperties>
</file>